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3" r:id="rId2"/>
    <p:sldMasterId id="2147483704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79196-2C97-4D58-BBE8-2C7EE3C4DA9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0705F-EE21-4200-B9DF-6FCF6C8B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33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1B8B91B-666F-4103-9ED5-6E7D394ED1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993376-EF21-45D2-9E12-A178BC05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05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24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4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9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9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2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7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7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1B8B91B-666F-4103-9ED5-6E7D394ED1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993376-EF21-45D2-9E12-A178BC05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71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24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021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094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589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582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328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092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929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6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1B8B91B-666F-4103-9ED5-6E7D394ED1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993376-EF21-45D2-9E12-A178BC05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1B8B91B-666F-4103-9ED5-6E7D394ED1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993376-EF21-45D2-9E12-A178BC05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6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1B8B91B-666F-4103-9ED5-6E7D394ED1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993376-EF21-45D2-9E12-A178BC05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1B8B91B-666F-4103-9ED5-6E7D394ED1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993376-EF21-45D2-9E12-A178BC05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2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1B8B91B-666F-4103-9ED5-6E7D394ED1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993376-EF21-45D2-9E12-A178BC05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1B8B91B-666F-4103-9ED5-6E7D394ED1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993376-EF21-45D2-9E12-A178BC05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1B8B91B-666F-4103-9ED5-6E7D394ED1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993376-EF21-45D2-9E12-A178BC05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11B8B91B-666F-4103-9ED5-6E7D394ED1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93993376-EF21-45D2-9E12-A178BC05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090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717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5788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3199-9A01-4E09-99F5-2683FAE2E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TT Hoves 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D5BF2-7A9E-E788-78D1-A6E720AE9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T Hoves Medium" panose="020008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4635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o-RO" dirty="0">
                <a:latin typeface="TT Hoves Medium" panose="02000803030000020004" pitchFamily="50" charset="0"/>
              </a:rPr>
              <a:t>TITLE</a:t>
            </a:r>
            <a:endParaRPr dirty="0">
              <a:latin typeface="TT Hoves Medium" panose="02000803030000020004" pitchFamily="50" charset="0"/>
            </a:endParaRPr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3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o-RO" dirty="0">
                <a:latin typeface="TT Hoves Light" panose="02000503020000020004" pitchFamily="50" charset="0"/>
              </a:rPr>
              <a:t>Text</a:t>
            </a:r>
            <a:endParaRPr dirty="0">
              <a:latin typeface="TT Hoves Light" panose="02000503020000020004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D147-308F-9D5A-83D0-76CFE77F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T Hoves Medium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877F3-B245-E2D1-2E8A-E91A9DCDF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T Hoves "/>
            </a:endParaRPr>
          </a:p>
          <a:p>
            <a:endParaRPr lang="en-US" dirty="0">
              <a:latin typeface="TT Hoves 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E0F2A-2224-D60F-EEB0-263B61C6F27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>
              <a:latin typeface="TT Hoves Light" panose="0200050302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24840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07E7-6200-773B-E492-53B7DC38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T Hoves 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6EBF2-E892-A58E-5E7C-87E7E094E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T Hove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657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C202-7D0D-99E8-DE4B-DEF69FBB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T Hoves Medium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BC16E-97DD-B647-4B82-E98C1A620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T Hove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558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58F1-39CE-48AF-4F47-FB2A42DF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T Hove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054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CC0E-6302-431C-22B3-2F0329A4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T Hoves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700DC-4644-7FEF-5C9A-3688A093F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T Hoves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02190-0A09-8D08-01AB-B953CA443D1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>
              <a:latin typeface="TT Hove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211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5D98-2508-AD57-5F38-44024B45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T Hoves Medium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C26E2-DCCA-81D3-4EE5-A3BAC8C7BB6F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8E5-373C-083B-F98C-BEAEE07A8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T Hove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4100913"/>
      </p:ext>
    </p:extLst>
  </p:cSld>
  <p:clrMapOvr>
    <a:masterClrMapping/>
  </p:clrMapOvr>
</p:sld>
</file>

<file path=ppt/theme/theme1.xml><?xml version="1.0" encoding="utf-8"?>
<a:theme xmlns:a="http://schemas.openxmlformats.org/drawingml/2006/main" name="CCE2025_presentation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E25_template_presentation 1.pptx" id="{76BBC45B-6223-4CB7-8909-C910BF3598A1}" vid="{7DC51F98-D969-4F30-B83A-4C9EAFB86239}"/>
    </a:ext>
  </a:extLst>
</a:theme>
</file>

<file path=ppt/theme/theme2.xml><?xml version="1.0" encoding="utf-8"?>
<a:theme xmlns:a="http://schemas.openxmlformats.org/drawingml/2006/main" name="CCE2025_present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E25_template_presentation 1.pptx" id="{76BBC45B-6223-4CB7-8909-C910BF3598A1}" vid="{084B9776-7CFD-4E47-B8E3-97687C7D06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E25_template_presentation 1.pptx" id="{76BBC45B-6223-4CB7-8909-C910BF3598A1}" vid="{51CED781-632B-4450-B536-2CFE7EE160B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CCE25_template_presentation 1</Template>
  <TotalTime>2</TotalTime>
  <Words>2</Words>
  <Application>Microsoft Office PowerPoint</Application>
  <PresentationFormat>Widescreen</PresentationFormat>
  <Paragraphs>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TT Hoves </vt:lpstr>
      <vt:lpstr>TT Hoves Light</vt:lpstr>
      <vt:lpstr>TT Hoves Medium</vt:lpstr>
      <vt:lpstr>CCE2025_presentation 2</vt:lpstr>
      <vt:lpstr>CCE2025_presentation</vt:lpstr>
      <vt:lpstr>Office Theme</vt:lpstr>
      <vt:lpstr>PowerPoint Presentation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 COVATARIU</dc:creator>
  <cp:lastModifiedBy>GABRIELA COVATARIU</cp:lastModifiedBy>
  <cp:revision>1</cp:revision>
  <dcterms:created xsi:type="dcterms:W3CDTF">2024-11-20T23:17:34Z</dcterms:created>
  <dcterms:modified xsi:type="dcterms:W3CDTF">2024-11-20T23:19:38Z</dcterms:modified>
</cp:coreProperties>
</file>